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activeX/activeX2.xml" ContentType="application/vnd.ms-office.activeX+xml"/>
  <Override PartName="/ppt/notesSlides/notesSlide2.xml" ContentType="application/vnd.openxmlformats-officedocument.presentationml.notesSlide+xml"/>
  <Override PartName="/ppt/activeX/activeX3.xml" ContentType="application/vnd.ms-office.activeX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60" r:id="rId6"/>
    <p:sldId id="263" r:id="rId7"/>
    <p:sldId id="261" r:id="rId8"/>
    <p:sldId id="264" r:id="rId9"/>
    <p:sldId id="262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0" d="100"/>
          <a:sy n="60" d="100"/>
        </p:scale>
        <p:origin x="-4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28500-7E7B-4CA5-8C94-C967930FECE3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0E1BC-D456-4B30-9A7A-2E75144CBF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235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32AB98-7FEA-4A3F-A19B-FA9848857CF7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857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8031C5-8899-4E1B-9904-C810F2BD6E94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878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94684-A130-44D7-85C0-7818B7AC39E4}" type="slidenum">
              <a:rPr lang="en-GB" altLang="en-US"/>
              <a:pPr/>
              <a:t>10</a:t>
            </a:fld>
            <a:endParaRPr lang="en-GB" altLang="en-US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267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064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143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4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86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70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56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855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1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83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266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327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8E98-22C0-4F50-995E-298DFB433694}" type="datetimeFigureOut">
              <a:rPr lang="en-GB" smtClean="0"/>
              <a:t>12/08/2015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9784C-34BD-4D09-AE8F-F9AF2A42D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95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868362"/>
          </a:xfrm>
        </p:spPr>
        <p:txBody>
          <a:bodyPr>
            <a:normAutofit/>
          </a:bodyPr>
          <a:lstStyle/>
          <a:p>
            <a:r>
              <a:rPr lang="en-GB" sz="4000" b="1" u="sng" dirty="0" smtClean="0"/>
              <a:t>Solids, Liquids and Gases</a:t>
            </a:r>
            <a:endParaRPr lang="en-GB" sz="4000" b="1" u="sn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1296987"/>
            <a:ext cx="8382000" cy="2617787"/>
          </a:xfrm>
        </p:spPr>
        <p:txBody>
          <a:bodyPr>
            <a:normAutofit/>
          </a:bodyPr>
          <a:lstStyle/>
          <a:p>
            <a:pPr algn="l"/>
            <a:r>
              <a:rPr lang="en-GB" sz="2500" b="1" u="sng" dirty="0" smtClean="0">
                <a:solidFill>
                  <a:srgbClr val="7030A0"/>
                </a:solidFill>
              </a:rPr>
              <a:t>What are we doing today?</a:t>
            </a:r>
          </a:p>
          <a:p>
            <a:pPr algn="l"/>
            <a:r>
              <a:rPr lang="en-GB" sz="2500" dirty="0" smtClean="0"/>
              <a:t>Give examples of each</a:t>
            </a:r>
          </a:p>
          <a:p>
            <a:pPr algn="l"/>
            <a:r>
              <a:rPr lang="en-GB" sz="2500" dirty="0" smtClean="0"/>
              <a:t>Discuss the properties of each one</a:t>
            </a:r>
          </a:p>
          <a:p>
            <a:pPr algn="l"/>
            <a:r>
              <a:rPr lang="en-GB" sz="2500" dirty="0" smtClean="0"/>
              <a:t>Describe how solids, liquids and gases are arranged </a:t>
            </a:r>
            <a:endParaRPr lang="en-GB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89" y="4289328"/>
            <a:ext cx="1615536" cy="11732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99" y="4093549"/>
            <a:ext cx="2114551" cy="14071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100" y="4289328"/>
            <a:ext cx="1820348" cy="121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8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3084" name="ShockwaveFlash1" r:id="rId2" imgW="7620120" imgH="5715000"/>
        </mc:Choice>
        <mc:Fallback>
          <p:control name="ShockwaveFlash1" r:id="rId2" imgW="7620120" imgH="5715000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9300" y="800100"/>
                  <a:ext cx="7620000" cy="5715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63294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Special Ice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887" y="2158206"/>
            <a:ext cx="4582801" cy="3328194"/>
          </a:xfrm>
        </p:spPr>
      </p:pic>
    </p:spTree>
    <p:extLst>
      <p:ext uri="{BB962C8B-B14F-4D97-AF65-F5344CB8AC3E}">
        <p14:creationId xmlns:p14="http://schemas.microsoft.com/office/powerpoint/2010/main" val="31059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" y="2500313"/>
            <a:ext cx="1987010" cy="14430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62" y="2271712"/>
            <a:ext cx="2619375" cy="1743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363" y="2533650"/>
            <a:ext cx="2225752" cy="148113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90761" y="906858"/>
            <a:ext cx="1143000" cy="13255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melting</a:t>
            </a:r>
            <a:endParaRPr lang="en-GB" sz="2400" dirty="0"/>
          </a:p>
        </p:txBody>
      </p:sp>
      <p:sp>
        <p:nvSpPr>
          <p:cNvPr id="9" name="Curved Down Arrow 8"/>
          <p:cNvSpPr/>
          <p:nvPr/>
        </p:nvSpPr>
        <p:spPr>
          <a:xfrm>
            <a:off x="1495425" y="1825625"/>
            <a:ext cx="2733675" cy="6032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Curved Down Arrow 9"/>
          <p:cNvSpPr/>
          <p:nvPr/>
        </p:nvSpPr>
        <p:spPr>
          <a:xfrm>
            <a:off x="4715708" y="1747044"/>
            <a:ext cx="2733675" cy="6032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Curved Down Arrow 10"/>
          <p:cNvSpPr/>
          <p:nvPr/>
        </p:nvSpPr>
        <p:spPr>
          <a:xfrm rot="10800000">
            <a:off x="4634745" y="4556123"/>
            <a:ext cx="2733675" cy="6032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Curved Down Arrow 11"/>
          <p:cNvSpPr/>
          <p:nvPr/>
        </p:nvSpPr>
        <p:spPr>
          <a:xfrm rot="10800000">
            <a:off x="1495424" y="4574379"/>
            <a:ext cx="2733675" cy="60325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5344357" y="870744"/>
            <a:ext cx="17136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/>
              <a:t>evaporation</a:t>
            </a:r>
            <a:endParaRPr lang="en-GB" sz="2400" dirty="0"/>
          </a:p>
        </p:txBody>
      </p:sp>
      <p:sp>
        <p:nvSpPr>
          <p:cNvPr id="14" name="Title 4"/>
          <p:cNvSpPr txBox="1">
            <a:spLocks/>
          </p:cNvSpPr>
          <p:nvPr/>
        </p:nvSpPr>
        <p:spPr>
          <a:xfrm>
            <a:off x="5225710" y="4752578"/>
            <a:ext cx="19180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/>
              <a:t>condensation</a:t>
            </a:r>
            <a:endParaRPr lang="en-GB" sz="2400" dirty="0"/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2360442" y="4751784"/>
            <a:ext cx="19180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 smtClean="0"/>
              <a:t>freezing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4772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13611"/>
            <a:ext cx="7886700" cy="1325563"/>
          </a:xfrm>
        </p:spPr>
        <p:txBody>
          <a:bodyPr>
            <a:normAutofit/>
          </a:bodyPr>
          <a:lstStyle/>
          <a:p>
            <a:r>
              <a:rPr lang="en-GB" sz="2800" b="1" dirty="0" smtClean="0"/>
              <a:t>Modelled sentences</a:t>
            </a:r>
            <a:endParaRPr lang="en-GB" sz="28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6613614"/>
              </p:ext>
            </p:extLst>
          </p:nvPr>
        </p:nvGraphicFramePr>
        <p:xfrm>
          <a:off x="602893" y="1465017"/>
          <a:ext cx="78867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Gas </a:t>
                      </a:r>
                    </a:p>
                    <a:p>
                      <a:r>
                        <a:rPr lang="en-GB" dirty="0" smtClean="0"/>
                        <a:t>Liquid </a:t>
                      </a:r>
                    </a:p>
                    <a:p>
                      <a:r>
                        <a:rPr lang="en-GB" dirty="0" smtClean="0"/>
                        <a:t>Solid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moves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slowly.</a:t>
                      </a:r>
                      <a:endParaRPr lang="en-GB" dirty="0" smtClean="0"/>
                    </a:p>
                    <a:p>
                      <a:r>
                        <a:rPr lang="en-GB" dirty="0" smtClean="0"/>
                        <a:t>quickly.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806883"/>
              </p:ext>
            </p:extLst>
          </p:nvPr>
        </p:nvGraphicFramePr>
        <p:xfrm>
          <a:off x="665141" y="2840910"/>
          <a:ext cx="78867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Gas </a:t>
                      </a:r>
                    </a:p>
                    <a:p>
                      <a:r>
                        <a:rPr lang="en-GB" dirty="0" smtClean="0"/>
                        <a:t>Liquid </a:t>
                      </a:r>
                    </a:p>
                    <a:p>
                      <a:r>
                        <a:rPr lang="en-GB" dirty="0" smtClean="0"/>
                        <a:t>Solid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has a</a:t>
                      </a:r>
                    </a:p>
                    <a:p>
                      <a:r>
                        <a:rPr lang="en-GB" dirty="0" smtClean="0"/>
                        <a:t>does not have a</a:t>
                      </a:r>
                    </a:p>
                    <a:p>
                      <a:r>
                        <a:rPr lang="en-GB" dirty="0" smtClean="0"/>
                        <a:t>is </a:t>
                      </a:r>
                    </a:p>
                    <a:p>
                      <a:r>
                        <a:rPr lang="en-GB" dirty="0" smtClean="0"/>
                        <a:t>is</a:t>
                      </a:r>
                      <a:r>
                        <a:rPr lang="en-GB" baseline="0" dirty="0" smtClean="0"/>
                        <a:t> not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fixed shape.</a:t>
                      </a:r>
                    </a:p>
                    <a:p>
                      <a:r>
                        <a:rPr lang="en-GB" dirty="0" smtClean="0"/>
                        <a:t>heavy.</a:t>
                      </a:r>
                      <a:endParaRPr lang="en-GB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218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73050"/>
            <a:ext cx="7886700" cy="4351338"/>
          </a:xfrm>
        </p:spPr>
        <p:txBody>
          <a:bodyPr/>
          <a:lstStyle/>
          <a:p>
            <a:r>
              <a:rPr lang="en-GB" dirty="0" smtClean="0"/>
              <a:t>What do these three words mean?</a:t>
            </a:r>
          </a:p>
          <a:p>
            <a:r>
              <a:rPr lang="en-GB" dirty="0" smtClean="0"/>
              <a:t>Write your ideas in the circles</a:t>
            </a:r>
            <a:endParaRPr lang="en-GB" dirty="0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179388" y="2200275"/>
            <a:ext cx="8669337" cy="3124200"/>
            <a:chOff x="113" y="618"/>
            <a:chExt cx="5579" cy="1724"/>
          </a:xfrm>
        </p:grpSpPr>
        <p:sp>
          <p:nvSpPr>
            <p:cNvPr id="5" name="Oval 10"/>
            <p:cNvSpPr>
              <a:spLocks noChangeArrowheads="1"/>
            </p:cNvSpPr>
            <p:nvPr/>
          </p:nvSpPr>
          <p:spPr bwMode="auto">
            <a:xfrm>
              <a:off x="113" y="618"/>
              <a:ext cx="1724" cy="172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6" name="Oval 11"/>
            <p:cNvSpPr>
              <a:spLocks noChangeArrowheads="1"/>
            </p:cNvSpPr>
            <p:nvPr/>
          </p:nvSpPr>
          <p:spPr bwMode="auto">
            <a:xfrm>
              <a:off x="2018" y="618"/>
              <a:ext cx="1769" cy="172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altLang="en-US" sz="1800"/>
            </a:p>
          </p:txBody>
        </p:sp>
        <p:sp>
          <p:nvSpPr>
            <p:cNvPr id="7" name="Oval 12"/>
            <p:cNvSpPr>
              <a:spLocks noChangeArrowheads="1"/>
            </p:cNvSpPr>
            <p:nvPr/>
          </p:nvSpPr>
          <p:spPr bwMode="auto">
            <a:xfrm>
              <a:off x="3969" y="618"/>
              <a:ext cx="1723" cy="172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135063" y="2354263"/>
            <a:ext cx="74882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b="1" dirty="0">
                <a:solidFill>
                  <a:schemeClr val="hlink"/>
                </a:solidFill>
              </a:rPr>
              <a:t>Solids                             </a:t>
            </a:r>
            <a:r>
              <a:rPr lang="en-GB" altLang="en-US" sz="2000" b="1" dirty="0" smtClean="0">
                <a:solidFill>
                  <a:schemeClr val="hlink"/>
                </a:solidFill>
              </a:rPr>
              <a:t>          </a:t>
            </a:r>
            <a:r>
              <a:rPr lang="en-GB" altLang="en-US" sz="2000" b="1" dirty="0">
                <a:solidFill>
                  <a:schemeClr val="hlink"/>
                </a:solidFill>
              </a:rPr>
              <a:t>Liquids                                 </a:t>
            </a:r>
            <a:r>
              <a:rPr lang="en-GB" altLang="en-US" sz="2000" b="1" dirty="0" smtClean="0">
                <a:solidFill>
                  <a:schemeClr val="hlink"/>
                </a:solidFill>
              </a:rPr>
              <a:t>        Gases</a:t>
            </a:r>
            <a:endParaRPr lang="en-GB" altLang="en-US" sz="2000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-101599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n-GB" sz="3000" b="1" u="sng" dirty="0" smtClean="0"/>
              <a:t>Which one is a solid, liquid, gas?</a:t>
            </a:r>
            <a:endParaRPr lang="en-GB" sz="3000" b="1" u="sng" dirty="0"/>
          </a:p>
        </p:txBody>
      </p:sp>
    </p:spTree>
    <p:extLst>
      <p:ext uri="{BB962C8B-B14F-4D97-AF65-F5344CB8AC3E}">
        <p14:creationId xmlns:p14="http://schemas.microsoft.com/office/powerpoint/2010/main" val="413480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000" b="1" u="sng" dirty="0">
                <a:solidFill>
                  <a:srgbClr val="FF0000"/>
                </a:solidFill>
              </a:rPr>
              <a:t>K</a:t>
            </a:r>
            <a:r>
              <a:rPr lang="en-GB" sz="3000" b="1" u="sng" dirty="0" smtClean="0">
                <a:solidFill>
                  <a:srgbClr val="FF0000"/>
                </a:solidFill>
              </a:rPr>
              <a:t>eywords</a:t>
            </a:r>
            <a:endParaRPr lang="en-GB" sz="3000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000" dirty="0" smtClean="0"/>
              <a:t>Fixed</a:t>
            </a:r>
          </a:p>
          <a:p>
            <a:r>
              <a:rPr lang="en-GB" sz="3000" dirty="0" smtClean="0"/>
              <a:t>Flow</a:t>
            </a:r>
          </a:p>
          <a:p>
            <a:r>
              <a:rPr lang="en-GB" sz="3000" dirty="0" smtClean="0"/>
              <a:t>Squash</a:t>
            </a:r>
          </a:p>
          <a:p>
            <a:r>
              <a:rPr lang="en-GB" sz="3000" dirty="0" smtClean="0"/>
              <a:t>Heavy</a:t>
            </a:r>
          </a:p>
          <a:p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62515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650876"/>
            <a:ext cx="7886700" cy="1325563"/>
          </a:xfrm>
        </p:spPr>
        <p:txBody>
          <a:bodyPr>
            <a:normAutofit/>
          </a:bodyPr>
          <a:lstStyle/>
          <a:p>
            <a:r>
              <a:rPr lang="en-GB" dirty="0" smtClean="0"/>
              <a:t>Which one is a solid?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371725"/>
            <a:ext cx="76771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55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36" name="ShockwaveFlash1" r:id="rId2" imgW="7620120" imgH="5715000"/>
        </mc:Choice>
        <mc:Fallback>
          <p:control name="ShockwaveFlash1" r:id="rId2" imgW="7620120" imgH="5715000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9300" y="800100"/>
                  <a:ext cx="7620000" cy="5715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41024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650876"/>
            <a:ext cx="7886700" cy="1325563"/>
          </a:xfrm>
        </p:spPr>
        <p:txBody>
          <a:bodyPr>
            <a:normAutofit/>
          </a:bodyPr>
          <a:lstStyle/>
          <a:p>
            <a:r>
              <a:rPr lang="en-GB" dirty="0" smtClean="0"/>
              <a:t>Which one is a liquid?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371725"/>
            <a:ext cx="76771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86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2060" name="ShockwaveFlash1" r:id="rId2" imgW="7620120" imgH="5715000"/>
        </mc:Choice>
        <mc:Fallback>
          <p:control name="ShockwaveFlash1" r:id="rId2" imgW="7620120" imgH="5715000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49300" y="800100"/>
                  <a:ext cx="7620000" cy="5715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55856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075" y="650876"/>
            <a:ext cx="7886700" cy="1325563"/>
          </a:xfrm>
        </p:spPr>
        <p:txBody>
          <a:bodyPr>
            <a:normAutofit/>
          </a:bodyPr>
          <a:lstStyle/>
          <a:p>
            <a:r>
              <a:rPr lang="en-GB" dirty="0" smtClean="0"/>
              <a:t>Which one is a gas?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2371725"/>
            <a:ext cx="76771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8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115</Words>
  <Application>Microsoft Office PowerPoint</Application>
  <PresentationFormat>On-screen Show (4:3)</PresentationFormat>
  <Paragraphs>41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Solids, Liquids and Gases</vt:lpstr>
      <vt:lpstr>PowerPoint Presentation</vt:lpstr>
      <vt:lpstr>Which one is a solid, liquid, gas?</vt:lpstr>
      <vt:lpstr>Keywords</vt:lpstr>
      <vt:lpstr>Which one is a solid?</vt:lpstr>
      <vt:lpstr>PowerPoint Presentation</vt:lpstr>
      <vt:lpstr>Which one is a liquid?</vt:lpstr>
      <vt:lpstr>PowerPoint Presentation</vt:lpstr>
      <vt:lpstr>Which one is a gas?</vt:lpstr>
      <vt:lpstr>PowerPoint Presentation</vt:lpstr>
      <vt:lpstr>Special Ice</vt:lpstr>
      <vt:lpstr>melting</vt:lpstr>
      <vt:lpstr>Modelled sentences</vt:lpstr>
    </vt:vector>
  </TitlesOfParts>
  <Company>RM Education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Solids, Liquids and Gases</dc:title>
  <dc:creator>SBains</dc:creator>
  <cp:lastModifiedBy>Li Yen</cp:lastModifiedBy>
  <cp:revision>17</cp:revision>
  <dcterms:created xsi:type="dcterms:W3CDTF">2014-11-25T17:50:30Z</dcterms:created>
  <dcterms:modified xsi:type="dcterms:W3CDTF">2015-08-12T07:39:53Z</dcterms:modified>
</cp:coreProperties>
</file>